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rticulat Bold" charset="1" panose="00000800000000000000"/>
      <p:regular r:id="rId7"/>
    </p:embeddedFont>
    <p:embeddedFont>
      <p:font typeface="TAN Aegean" charset="1" panose="00000000000000000000"/>
      <p:regular r:id="rId8"/>
    </p:embeddedFont>
    <p:embeddedFont>
      <p:font typeface="Pinyon Script" charset="1" panose="020105010801010D0002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6" t="-6754" r="-416" b="-675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67435" y="8178543"/>
            <a:ext cx="16868214" cy="8328680"/>
          </a:xfrm>
          <a:custGeom>
            <a:avLst/>
            <a:gdLst/>
            <a:ahLst/>
            <a:cxnLst/>
            <a:rect r="r" b="b" t="t" l="l"/>
            <a:pathLst>
              <a:path h="8328680" w="16868214">
                <a:moveTo>
                  <a:pt x="0" y="0"/>
                </a:moveTo>
                <a:lnTo>
                  <a:pt x="16868214" y="0"/>
                </a:lnTo>
                <a:lnTo>
                  <a:pt x="16868214" y="8328681"/>
                </a:lnTo>
                <a:lnTo>
                  <a:pt x="0" y="83286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371273" y="5671755"/>
            <a:ext cx="20689455" cy="926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2"/>
              </a:lnSpc>
            </a:pPr>
            <a:r>
              <a:rPr lang="en-US" b="true" sz="5473" spc="4378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WELCOME TO THE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71273" y="18106069"/>
            <a:ext cx="20689455" cy="883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15"/>
              </a:lnSpc>
            </a:pPr>
            <a:r>
              <a:rPr lang="en-US" b="true" sz="5473" spc="4378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OF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71273" y="21982215"/>
            <a:ext cx="20689455" cy="1817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70"/>
              </a:lnSpc>
            </a:pPr>
            <a:r>
              <a:rPr lang="en-US" sz="13670" spc="3404">
                <a:solidFill>
                  <a:srgbClr val="383838"/>
                </a:solidFill>
                <a:latin typeface="TAN Aegean"/>
                <a:ea typeface="TAN Aegean"/>
                <a:cs typeface="TAN Aegean"/>
                <a:sym typeface="TAN Aegean"/>
              </a:rPr>
              <a:t>OLIVIA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71273" y="27298267"/>
            <a:ext cx="20689455" cy="1817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70"/>
              </a:lnSpc>
            </a:pPr>
            <a:r>
              <a:rPr lang="en-US" sz="13670" spc="3404">
                <a:solidFill>
                  <a:srgbClr val="383838"/>
                </a:solidFill>
                <a:latin typeface="TAN Aegean"/>
                <a:ea typeface="TAN Aegean"/>
                <a:cs typeface="TAN Aegean"/>
                <a:sym typeface="TAN Aegean"/>
              </a:rPr>
              <a:t>JOHNY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218910" y="23366634"/>
            <a:ext cx="4994181" cy="3788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481"/>
              </a:lnSpc>
            </a:pPr>
            <a:r>
              <a:rPr lang="en-US" sz="28481">
                <a:solidFill>
                  <a:srgbClr val="383838"/>
                </a:solidFill>
                <a:latin typeface="Pinyon Script"/>
                <a:ea typeface="Pinyon Script"/>
                <a:cs typeface="Pinyon Script"/>
                <a:sym typeface="Pinyon Script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71273" y="33106125"/>
            <a:ext cx="20689455" cy="883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15"/>
              </a:lnSpc>
            </a:pPr>
            <a:r>
              <a:rPr lang="en-US" b="true" sz="5473" spc="4378">
                <a:solidFill>
                  <a:srgbClr val="383838"/>
                </a:solidFill>
                <a:latin typeface="Articulat Bold"/>
                <a:ea typeface="Articulat Bold"/>
                <a:cs typeface="Articulat Bold"/>
                <a:sym typeface="Articulat Bold"/>
              </a:rPr>
              <a:t>22 AUGUST 2026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40823" y="-4826789"/>
            <a:ext cx="27513647" cy="9653578"/>
          </a:xfrm>
          <a:custGeom>
            <a:avLst/>
            <a:gdLst/>
            <a:ahLst/>
            <a:cxnLst/>
            <a:rect r="r" b="b" t="t" l="l"/>
            <a:pathLst>
              <a:path h="9653578" w="27513647">
                <a:moveTo>
                  <a:pt x="0" y="0"/>
                </a:moveTo>
                <a:lnTo>
                  <a:pt x="27513646" y="0"/>
                </a:lnTo>
                <a:lnTo>
                  <a:pt x="27513646" y="9653578"/>
                </a:lnTo>
                <a:lnTo>
                  <a:pt x="0" y="96535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61852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DAGytO1T9Mg</dc:identifier>
  <dcterms:modified xsi:type="dcterms:W3CDTF">2011-08-01T06:04:30Z</dcterms:modified>
  <cp:revision>1</cp:revision>
  <dc:title>Cream Beige Watercolor Botanic Elegant Wedding Poster (30 x 40 in)</dc:title>
</cp:coreProperties>
</file>